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7" r:id="rId3"/>
    <p:sldId id="362" r:id="rId4"/>
    <p:sldId id="363" r:id="rId5"/>
    <p:sldId id="364" r:id="rId6"/>
    <p:sldId id="365" r:id="rId7"/>
    <p:sldId id="3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10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251B4-F37E-4132-B702-7B941CFEB217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BA41E-1BB3-4D14-B0E3-5F609EBB2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CCF9EA-8662-470F-80CF-63B06A9D2035}" type="datetime1">
              <a:rPr lang="ru-RU" smtClean="0"/>
              <a:t>23.10.2019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6" y="107480"/>
            <a:ext cx="3992880" cy="58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65844-280F-4421-AF74-DC2853C0D14B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A6E83-B68D-49B2-8E68-3C262415214E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6182A-2436-4C97-99E5-5C9B7125F63E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624"/>
            <a:ext cx="3992880" cy="585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A45358-9A6E-4DBC-B093-53F5813B622D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08A72-4761-409C-9D4C-8A3F3F19AE97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BAD8F7-D345-48FE-BE7C-CD3F5A455940}" type="datetime1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9449-FA06-472A-843C-C0CB3DDE940B}" type="datetime1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E06C-CBD1-42D0-9A7B-4281554CA2AC}" type="datetime1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191171-0D3E-44A7-9862-9C3245C813C6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B0EFC3-B4A0-4302-AED7-767AA668D61D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224D8B-0A02-4D04-98AF-5CC848B96AB2}" type="datetime1">
              <a:rPr lang="ru-RU" smtClean="0"/>
              <a:t>23.10.2019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61C600-6ACA-4310-A854-B5121D537E99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624"/>
            <a:ext cx="3992880" cy="58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450" y="1484784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Бытовые швейные машины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39808"/>
            <a:ext cx="3695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8299" y="55588"/>
            <a:ext cx="4427984" cy="160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40" y="2132856"/>
            <a:ext cx="69549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44"/>
            <a:ext cx="3736201" cy="13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1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115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BROTHER</a:t>
            </a:r>
            <a:r>
              <a:rPr lang="en-US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HF37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"/>
            <a:ext cx="4391980" cy="692696"/>
          </a:xfrm>
          <a:prstGeom prst="rect">
            <a:avLst/>
          </a:prstGeom>
        </p:spPr>
      </p:pic>
      <p:pic>
        <p:nvPicPr>
          <p:cNvPr id="4" name="Picture 2" descr="https://www.brothershop.lv/images/products/nesakartotas-preces/hf-37-sujmasina/th/340x300_6/brother_hf37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51" y="1599853"/>
            <a:ext cx="3185136" cy="21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029" y="1628801"/>
            <a:ext cx="53000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Компания </a:t>
            </a:r>
            <a:r>
              <a:rPr lang="ru-RU" dirty="0" err="1">
                <a:latin typeface="Calibri" panose="020F0502020204030204" pitchFamily="34" charset="0"/>
              </a:rPr>
              <a:t>Brother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представляет ограниченную серию электромеханических машин </a:t>
            </a:r>
            <a:r>
              <a:rPr lang="ru-RU" dirty="0">
                <a:latin typeface="Calibri" panose="020F0502020204030204" pitchFamily="34" charset="0"/>
              </a:rPr>
              <a:t>с усиленной игольной пластиной, а также с измененной конструкцией для более интенсивного использования. Машина предназначена для работы с тканями различной плотности, в том числе и с тяжелыми, такими как: </a:t>
            </a:r>
            <a:r>
              <a:rPr lang="ru-RU" dirty="0" err="1">
                <a:latin typeface="Calibri" panose="020F0502020204030204" pitchFamily="34" charset="0"/>
              </a:rPr>
              <a:t>джинса</a:t>
            </a:r>
            <a:r>
              <a:rPr lang="ru-RU" dirty="0">
                <a:latin typeface="Calibri" panose="020F0502020204030204" pitchFamily="34" charset="0"/>
              </a:rPr>
              <a:t>, кожа, драп и т.д. В комплектацию машины входят иглы для работы с этими тканями</a:t>
            </a:r>
            <a:r>
              <a:rPr lang="ru-RU" dirty="0" smtClean="0">
                <a:latin typeface="Calibri" panose="020F0502020204030204" pitchFamily="34" charset="0"/>
              </a:rPr>
              <a:t>. Усиленная </a:t>
            </a:r>
            <a:r>
              <a:rPr lang="ru-RU" dirty="0">
                <a:latin typeface="Calibri" panose="020F0502020204030204" pitchFamily="34" charset="0"/>
              </a:rPr>
              <a:t>игольная пластина и надежная конструкция выдержат любые нагрузки. Отсюда и название машины – </a:t>
            </a:r>
            <a:r>
              <a:rPr lang="ru-RU" dirty="0" smtClean="0">
                <a:latin typeface="Calibri" panose="020F0502020204030204" pitchFamily="34" charset="0"/>
              </a:rPr>
              <a:t>HF37 </a:t>
            </a:r>
            <a:r>
              <a:rPr lang="ru-RU" dirty="0">
                <a:latin typeface="Calibri" panose="020F0502020204030204" pitchFamily="34" charset="0"/>
              </a:rPr>
              <a:t>STRONG &amp; TOUGH * (*СИЛЬНАЯ &amp; ПРОЧНАЯ)</a:t>
            </a:r>
          </a:p>
        </p:txBody>
      </p:sp>
    </p:spTree>
    <p:extLst>
      <p:ext uri="{BB962C8B-B14F-4D97-AF65-F5344CB8AC3E}">
        <p14:creationId xmlns:p14="http://schemas.microsoft.com/office/powerpoint/2010/main" val="23095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148064" y="1700809"/>
            <a:ext cx="3538736" cy="3528392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200" dirty="0" smtClean="0">
                <a:latin typeface="Calibri" panose="020F0502020204030204" pitchFamily="34" charset="0"/>
                <a:cs typeface="Times New Roman" pitchFamily="18" charset="0"/>
              </a:rPr>
              <a:t>37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 видов строчек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Автоматическая обработка петли 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Горизонтальный челнок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Нитевдеватель верхней нити</a:t>
            </a:r>
            <a:endParaRPr lang="en-US" sz="1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Плавная регулировка длины стежка и ширины зигзага</a:t>
            </a:r>
            <a:endParaRPr lang="en-US" sz="1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Металлическая игольная пластина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Металлическое основание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Система быстрой намотки шпульки F.A.S.T.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Отключение транспортера</a:t>
            </a:r>
            <a:endParaRPr lang="ru-RU" sz="1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Функция «Свободный рукав»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Светодиодная </a:t>
            </a:r>
            <a:r>
              <a:rPr lang="en-US" sz="1200" dirty="0" smtClean="0">
                <a:latin typeface="Calibri" panose="020F0502020204030204" pitchFamily="34" charset="0"/>
                <a:cs typeface="Times New Roman" pitchFamily="18" charset="0"/>
              </a:rPr>
              <a:t>LED </a:t>
            </a: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подсветка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Шитье двойной иглой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Длина стежка 4 мм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Ширина зигзага 7мм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cs typeface="Times New Roman" pitchFamily="18" charset="0"/>
              </a:rPr>
              <a:t>Модель разработана  </a:t>
            </a:r>
            <a:r>
              <a:rPr lang="ru-RU" sz="1200" dirty="0">
                <a:latin typeface="Calibri" panose="020F0502020204030204" pitchFamily="34" charset="0"/>
                <a:cs typeface="Times New Roman" pitchFamily="18" charset="0"/>
              </a:rPr>
              <a:t>так, что можно шить двойной иглой с двумя верхними нитями. Можно использовать нити одного цвета или разных цветов для выполнения декоративных строчек.</a:t>
            </a:r>
            <a:endParaRPr lang="ru-RU" sz="1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endParaRPr lang="ru-RU" sz="12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BROTHER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HF37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078"/>
            <a:ext cx="4932040" cy="797634"/>
          </a:xfrm>
          <a:prstGeom prst="rect">
            <a:avLst/>
          </a:prstGeom>
        </p:spPr>
      </p:pic>
      <p:pic>
        <p:nvPicPr>
          <p:cNvPr id="2052" name="Picture 4" descr="https://images-na.ssl-images-amazon.com/images/I/71qHAY5mj9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57686"/>
            <a:ext cx="2343726" cy="15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306077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81128"/>
            <a:ext cx="317569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Швейные операции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BROTHER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HF37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078"/>
            <a:ext cx="4932040" cy="797634"/>
          </a:xfrm>
          <a:prstGeom prst="rect">
            <a:avLst/>
          </a:prstGeom>
        </p:spPr>
      </p:pic>
      <p:pic>
        <p:nvPicPr>
          <p:cNvPr id="2" name="Picture 2" descr="https://www.brothershop.lv/images/products/nesakartotas-preces/hf-37-sujmasina/th/340x300_6/hf37-duri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4202"/>
            <a:ext cx="3895861" cy="27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brothershop.lv/images/products/nesakartotas-preces/hf-37-sujmasina/th/340x300_6/brother_hf37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4104456" cy="27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Комплектация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BROTHER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HF</a:t>
            </a: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078"/>
            <a:ext cx="4932040" cy="797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0112" y="2003841"/>
            <a:ext cx="33193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Лапка для строчки «Зигзаг»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Лапка для обметывания петель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Лапка для вшивания молнии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Лапка для пришивания пуговиц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Лапка для потайной </a:t>
            </a: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строчки</a:t>
            </a:r>
            <a:endParaRPr lang="en-US" sz="16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Тефлоновая лапка</a:t>
            </a:r>
            <a:endParaRPr lang="ru-RU" sz="16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Стержень для второй катушки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Колпачок катушки «А»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Колпачок катушки «В»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Шпульки (3 </a:t>
            </a:r>
            <a:r>
              <a:rPr lang="ru-RU" sz="1600" dirty="0" err="1" smtClean="0">
                <a:latin typeface="Calibri" panose="020F0502020204030204" pitchFamily="34" charset="0"/>
                <a:cs typeface="Times New Roman" pitchFamily="18" charset="0"/>
              </a:rPr>
              <a:t>шт</a:t>
            </a: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Двойная игла (2/75)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Набор игл (90/14)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Дискообразная отвертка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Вспарыватель для петель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Щеточка для очистки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Педаль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  <a:cs typeface="Times New Roman" pitchFamily="18" charset="0"/>
              </a:rPr>
              <a:t>Жесткий чехол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s://images-na.ssl-images-amazon.com/images/I/81Z2xlOWnF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4174139" cy="37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C600-6ACA-4310-A854-B5121D537E99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5828"/>
            <a:ext cx="8363272" cy="88493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BROTHER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HF</a:t>
            </a:r>
            <a:r>
              <a:rPr lang="ru-RU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078"/>
            <a:ext cx="4932040" cy="797634"/>
          </a:xfrm>
          <a:prstGeom prst="rect">
            <a:avLst/>
          </a:prstGeom>
        </p:spPr>
      </p:pic>
      <p:pic>
        <p:nvPicPr>
          <p:cNvPr id="9" name="Picture 6" descr="https://images-na.ssl-images-amazon.com/images/I/81Z2xlOWnF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52" y="1772816"/>
            <a:ext cx="27591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81" y="4904152"/>
            <a:ext cx="2232248" cy="11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brother-friends.ru/wp-content/uploads/2017/06/91QQUzj4q8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708919"/>
            <a:ext cx="1995474" cy="19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55254"/>
            <a:ext cx="1965633" cy="196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3988"/>
            <a:ext cx="1965632" cy="226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04105"/>
            <a:ext cx="1986713" cy="1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81" y="479898"/>
            <a:ext cx="2142994" cy="1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1415</TotalTime>
  <Words>242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Бытовые швейные машины</vt:lpstr>
      <vt:lpstr>Презентация PowerPoint</vt:lpstr>
      <vt:lpstr>BROTHER HF37</vt:lpstr>
      <vt:lpstr>Технические характеристики BROTHER HF37</vt:lpstr>
      <vt:lpstr>Швейные операции BROTHER HF37</vt:lpstr>
      <vt:lpstr>Комплектация BROTHER HF37</vt:lpstr>
      <vt:lpstr> BROTHER HF37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вашему вниманию модели:</dc:title>
  <dc:creator>ТЛВ</dc:creator>
  <cp:lastModifiedBy>ЛОИ</cp:lastModifiedBy>
  <cp:revision>197</cp:revision>
  <dcterms:created xsi:type="dcterms:W3CDTF">2012-11-14T09:26:02Z</dcterms:created>
  <dcterms:modified xsi:type="dcterms:W3CDTF">2019-10-23T14:38:55Z</dcterms:modified>
</cp:coreProperties>
</file>